
<file path=[Content_Types].xml><?xml version="1.0" encoding="utf-8"?>
<Types xmlns="http://schemas.openxmlformats.org/package/2006/content-types">
  <Default Extension="93706d342da625e9fd60bb08157f3f85" ContentType="image/png"/>
  <Default Extension="f5189ad45d9206cc106e7710bef2840c" ContentType="image/png"/>
  <Default Extension="039ea4c7f0947349ad36f2f7720f82ff" ContentType="image/png"/>
  <Default Extension="044355dba0e9d10269f7e9e05031623e" ContentType="image/png"/>
  <Default Extension="74b9e056799fffb40ba97de108f3bd24" ContentType="image/png"/>
  <Default Extension="df78fa9cdf5f5ff4b7c3a786aeb6bdc0" ContentType="image/png"/>
  <Default Extension="09c9a8eb9591ba0a854242121ba273eb" ContentType="image/png"/>
  <Default Extension="rels" ContentType="application/vnd.openxmlformats-package.relationships+xml"/>
  <Default Extension="xml" ContentType="application/xml"/>
  <Default Extension="0c7c592798bf6a6c82f646299d5f7f8a" ContentType="image/png"/>
  <Default Extension="2c2513ffd7d41f99bc24771cf3e3eac0" ContentType="image/png"/>
  <Default Extension="72a2eb25c5afdeca9098afb9202ffd2c" ContentType="image/png"/>
  <Default Extension="4b5e977779af82e20804762bef3d44d7" ContentType="image/png"/>
  <Default Extension="46e972de482f0e7c9250bac191d9b472" ContentType="image/png"/>
  <Default Extension="3d9e18dcf21bda054a6d471ba8e05943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11/12/2018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044355dba0e9d10269f7e9e05031623e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039ea4c7f0947349ad36f2f7720f82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4b5e977779af82e20804762bef3d44d7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93706d342da625e9fd60bb08157f3f85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f5189ad45d9206cc106e7710bef2840c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0c7c592798bf6a6c82f646299d5f7f8a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2c2513ffd7d41f99bc24771cf3e3eac0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74b9e056799fffb40ba97de108f3bd24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46e972de482f0e7c9250bac191d9b47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df78fa9cdf5f5ff4b7c3a786aeb6bdc0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3d9e18dcf21bda054a6d471ba8e05943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72a2eb25c5afdeca9098afb9202ffd2c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09c9a8eb9591ba0a854242121ba273eb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Redno spremljam prehrano mojega otroka v vrtcu: (n = 1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Redno spremljam prehrano mojega otroka v vrtcu: (n = 12)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Poznam  veljavne smernice zdravega prehranjevanja predšolskih otrok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Poznam  veljavne smernice zdravega prehranjevanja predšolskih otrok. (n = 10)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Ocenite pestrost jedilnika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Ocenite pestrost jedilnika. (n = 10)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 prehrano v vrtcu ste: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 prehrano v vrtcu ste: (n = 10)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pol: (n = 1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Spol: (n = 11)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Jedilnik pogledam (n = 1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Jedilnik pogledam (n = 12)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Na spletni strani vrtca sem prebral prehranske nasvete za starše. (n = 1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Na spletni strani vrtca sem prebral prehranske nasvete za starše. (n = 12)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Moj otrok je na splošno: (n = 1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Moj otrok je na splošno: (n = 12)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Ima rad zelenjavo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Ima rad zelenjavo. (n = 10)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Njegova najljubša živila so: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238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Njegova najljubša živila so: (n = 10)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Menim, da so mlečne jedi nujne v prehrani otroka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Menim, da so mlečne jedi nujne v prehrani otroka. (n = 10)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Mleko in mlečni izdelki naj bodo redno na jedilniku v vrtcu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Mleko in mlečni izdelki naj bodo redno na jedilniku v vrtcu. (n = 10)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Menim, da je mleka in mlečnih izdelkov preveč v tedenskem jedilniku. (n = 1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Menim, da je mleka in mlečnih izdelkov preveč v tedenskem jedilniku. (n = 10)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Diaprojekcija na zaslonu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Vodja prehrane</cp:lastModifiedBy>
  <cp:revision>1</cp:revision>
  <dcterms:created xsi:type="dcterms:W3CDTF">2018-08-28T11:24:40Z</dcterms:created>
  <dcterms:modified xsi:type="dcterms:W3CDTF">2018-12-11T08:57:22Z</dcterms:modified>
  <cp:category>PPT Izvoz grafov</cp:category>
</cp:coreProperties>
</file>